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>
        <p:scale>
          <a:sx n="106" d="100"/>
          <a:sy n="106" d="100"/>
        </p:scale>
        <p:origin x="32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17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Free. Cross-platform</a:t>
            </a:r>
            <a:r>
              <a:rPr lang="en-US" dirty="0">
                <a:solidFill>
                  <a:schemeClr val="tx1"/>
                </a:solidFill>
              </a:rPr>
              <a:t>. Open source. </a:t>
            </a:r>
          </a:p>
          <a:p>
            <a:pPr>
              <a:spcAft>
                <a:spcPts val="600"/>
              </a:spcAft>
            </a:pPr>
            <a:r>
              <a:rPr lang="en-US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Announcemnet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55</Words>
  <Application>Microsoft Macintosh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Open Sans</vt:lpstr>
      <vt:lpstr>Consolas</vt:lpstr>
      <vt:lpstr>1_Office Theme</vt:lpstr>
      <vt:lpstr>3_Office Theme</vt:lpstr>
      <vt:lpstr>2_Office Theme</vt:lpstr>
      <vt:lpstr>.NET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Kaitlin Wilkinson</cp:lastModifiedBy>
  <cp:revision>5</cp:revision>
  <dcterms:created xsi:type="dcterms:W3CDTF">2020-08-18T20:47:27Z</dcterms:created>
  <dcterms:modified xsi:type="dcterms:W3CDTF">2020-08-18T21:27:30Z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